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41"/>
  </p:notesMasterIdLst>
  <p:handoutMasterIdLst>
    <p:handoutMasterId r:id="rId542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923" r:id="rId48"/>
    <p:sldId id="1393" r:id="rId49"/>
    <p:sldId id="1425" r:id="rId50"/>
    <p:sldId id="1426" r:id="rId51"/>
    <p:sldId id="1427" r:id="rId52"/>
    <p:sldId id="1428" r:id="rId53"/>
    <p:sldId id="1924" r:id="rId54"/>
    <p:sldId id="1925" r:id="rId55"/>
    <p:sldId id="1926" r:id="rId56"/>
    <p:sldId id="1429" r:id="rId57"/>
    <p:sldId id="1430" r:id="rId58"/>
    <p:sldId id="1431" r:id="rId59"/>
    <p:sldId id="1432" r:id="rId60"/>
    <p:sldId id="1433" r:id="rId61"/>
    <p:sldId id="1927" r:id="rId62"/>
    <p:sldId id="1434" r:id="rId63"/>
    <p:sldId id="1435" r:id="rId64"/>
    <p:sldId id="1436" r:id="rId65"/>
    <p:sldId id="1437" r:id="rId66"/>
    <p:sldId id="1438" r:id="rId67"/>
    <p:sldId id="192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394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380" r:id="rId88"/>
    <p:sldId id="1474" r:id="rId89"/>
    <p:sldId id="1475" r:id="rId90"/>
    <p:sldId id="1476" r:id="rId91"/>
    <p:sldId id="1477" r:id="rId92"/>
    <p:sldId id="1478" r:id="rId93"/>
    <p:sldId id="1479" r:id="rId94"/>
    <p:sldId id="1480" r:id="rId95"/>
    <p:sldId id="1481" r:id="rId96"/>
    <p:sldId id="1929" r:id="rId97"/>
    <p:sldId id="1483" r:id="rId98"/>
    <p:sldId id="1484" r:id="rId99"/>
    <p:sldId id="1485" r:id="rId100"/>
    <p:sldId id="1486" r:id="rId101"/>
    <p:sldId id="1487" r:id="rId102"/>
    <p:sldId id="1488" r:id="rId103"/>
    <p:sldId id="1490" r:id="rId104"/>
    <p:sldId id="1491" r:id="rId105"/>
    <p:sldId id="1492" r:id="rId106"/>
    <p:sldId id="1493" r:id="rId107"/>
    <p:sldId id="1494" r:id="rId108"/>
    <p:sldId id="1495" r:id="rId109"/>
    <p:sldId id="1496" r:id="rId110"/>
    <p:sldId id="1497" r:id="rId111"/>
    <p:sldId id="1498" r:id="rId112"/>
    <p:sldId id="1499" r:id="rId113"/>
    <p:sldId id="1500" r:id="rId114"/>
    <p:sldId id="1501" r:id="rId115"/>
    <p:sldId id="1502" r:id="rId116"/>
    <p:sldId id="1503" r:id="rId117"/>
    <p:sldId id="1504" r:id="rId118"/>
    <p:sldId id="1505" r:id="rId119"/>
    <p:sldId id="1506" r:id="rId120"/>
    <p:sldId id="1489" r:id="rId121"/>
    <p:sldId id="1507" r:id="rId122"/>
    <p:sldId id="1508" r:id="rId123"/>
    <p:sldId id="1509" r:id="rId124"/>
    <p:sldId id="1510" r:id="rId125"/>
    <p:sldId id="1511" r:id="rId126"/>
    <p:sldId id="1512" r:id="rId127"/>
    <p:sldId id="1513" r:id="rId128"/>
    <p:sldId id="1514" r:id="rId129"/>
    <p:sldId id="1515" r:id="rId130"/>
    <p:sldId id="1516" r:id="rId131"/>
    <p:sldId id="1517" r:id="rId132"/>
    <p:sldId id="1518" r:id="rId133"/>
    <p:sldId id="1519" r:id="rId134"/>
    <p:sldId id="1520" r:id="rId135"/>
    <p:sldId id="1521" r:id="rId136"/>
    <p:sldId id="1522" r:id="rId137"/>
    <p:sldId id="1523" r:id="rId138"/>
    <p:sldId id="1524" r:id="rId139"/>
    <p:sldId id="1525" r:id="rId140"/>
    <p:sldId id="1526" r:id="rId141"/>
    <p:sldId id="1527" r:id="rId142"/>
    <p:sldId id="1528" r:id="rId143"/>
    <p:sldId id="1529" r:id="rId144"/>
    <p:sldId id="1530" r:id="rId145"/>
    <p:sldId id="1381" r:id="rId146"/>
    <p:sldId id="1531" r:id="rId147"/>
    <p:sldId id="1535" r:id="rId148"/>
    <p:sldId id="1536" r:id="rId149"/>
    <p:sldId id="1537" r:id="rId150"/>
    <p:sldId id="1538" r:id="rId151"/>
    <p:sldId id="1539" r:id="rId152"/>
    <p:sldId id="1540" r:id="rId153"/>
    <p:sldId id="1541" r:id="rId154"/>
    <p:sldId id="1542" r:id="rId155"/>
    <p:sldId id="1544" r:id="rId156"/>
    <p:sldId id="1545" r:id="rId157"/>
    <p:sldId id="1546" r:id="rId158"/>
    <p:sldId id="1543" r:id="rId159"/>
    <p:sldId id="1547" r:id="rId160"/>
    <p:sldId id="1549" r:id="rId161"/>
    <p:sldId id="1548" r:id="rId162"/>
    <p:sldId id="1532" r:id="rId163"/>
    <p:sldId id="1550" r:id="rId164"/>
    <p:sldId id="1551" r:id="rId165"/>
    <p:sldId id="1552" r:id="rId166"/>
    <p:sldId id="1553" r:id="rId167"/>
    <p:sldId id="1554" r:id="rId168"/>
    <p:sldId id="1555" r:id="rId169"/>
    <p:sldId id="1557" r:id="rId170"/>
    <p:sldId id="1556" r:id="rId171"/>
    <p:sldId id="1558" r:id="rId172"/>
    <p:sldId id="1559" r:id="rId173"/>
    <p:sldId id="1560" r:id="rId174"/>
    <p:sldId id="1561" r:id="rId175"/>
    <p:sldId id="1564" r:id="rId176"/>
    <p:sldId id="1562" r:id="rId177"/>
    <p:sldId id="1563" r:id="rId178"/>
    <p:sldId id="1565" r:id="rId179"/>
    <p:sldId id="1566" r:id="rId180"/>
    <p:sldId id="1567" r:id="rId181"/>
    <p:sldId id="1568" r:id="rId182"/>
    <p:sldId id="1569" r:id="rId183"/>
    <p:sldId id="1570" r:id="rId184"/>
    <p:sldId id="1533" r:id="rId185"/>
    <p:sldId id="1572" r:id="rId186"/>
    <p:sldId id="1573" r:id="rId187"/>
    <p:sldId id="1574" r:id="rId188"/>
    <p:sldId id="1575" r:id="rId189"/>
    <p:sldId id="1576" r:id="rId190"/>
    <p:sldId id="1577" r:id="rId191"/>
    <p:sldId id="1579" r:id="rId192"/>
    <p:sldId id="1580" r:id="rId193"/>
    <p:sldId id="1578" r:id="rId194"/>
    <p:sldId id="1581" r:id="rId195"/>
    <p:sldId id="1582" r:id="rId196"/>
    <p:sldId id="1583" r:id="rId197"/>
    <p:sldId id="1584" r:id="rId198"/>
    <p:sldId id="1585" r:id="rId199"/>
    <p:sldId id="1586" r:id="rId200"/>
    <p:sldId id="1587" r:id="rId201"/>
    <p:sldId id="1588" r:id="rId202"/>
    <p:sldId id="1589" r:id="rId203"/>
    <p:sldId id="1590" r:id="rId204"/>
    <p:sldId id="1591" r:id="rId205"/>
    <p:sldId id="1592" r:id="rId206"/>
    <p:sldId id="1593" r:id="rId207"/>
    <p:sldId id="1594" r:id="rId208"/>
    <p:sldId id="1595" r:id="rId209"/>
    <p:sldId id="1596" r:id="rId210"/>
    <p:sldId id="1597" r:id="rId211"/>
    <p:sldId id="1534" r:id="rId212"/>
    <p:sldId id="1598" r:id="rId213"/>
    <p:sldId id="1603" r:id="rId214"/>
    <p:sldId id="1599" r:id="rId215"/>
    <p:sldId id="1600" r:id="rId216"/>
    <p:sldId id="1601" r:id="rId217"/>
    <p:sldId id="1602" r:id="rId218"/>
    <p:sldId id="1604" r:id="rId219"/>
    <p:sldId id="1606" r:id="rId220"/>
    <p:sldId id="1605" r:id="rId221"/>
    <p:sldId id="1607" r:id="rId222"/>
    <p:sldId id="1608" r:id="rId223"/>
    <p:sldId id="1609" r:id="rId224"/>
    <p:sldId id="1610" r:id="rId225"/>
    <p:sldId id="1611" r:id="rId226"/>
    <p:sldId id="1616" r:id="rId227"/>
    <p:sldId id="1618" r:id="rId228"/>
    <p:sldId id="1612" r:id="rId229"/>
    <p:sldId id="1613" r:id="rId230"/>
    <p:sldId id="1614" r:id="rId231"/>
    <p:sldId id="1615" r:id="rId232"/>
    <p:sldId id="1619" r:id="rId233"/>
    <p:sldId id="1620" r:id="rId234"/>
    <p:sldId id="1621" r:id="rId235"/>
    <p:sldId id="1622" r:id="rId236"/>
    <p:sldId id="1623" r:id="rId237"/>
    <p:sldId id="1382" r:id="rId238"/>
    <p:sldId id="1625" r:id="rId239"/>
    <p:sldId id="1626" r:id="rId240"/>
    <p:sldId id="1627" r:id="rId241"/>
    <p:sldId id="1628" r:id="rId242"/>
    <p:sldId id="1629" r:id="rId243"/>
    <p:sldId id="1630" r:id="rId244"/>
    <p:sldId id="1631" r:id="rId245"/>
    <p:sldId id="1633" r:id="rId246"/>
    <p:sldId id="1634" r:id="rId247"/>
    <p:sldId id="1624" r:id="rId248"/>
    <p:sldId id="1635" r:id="rId249"/>
    <p:sldId id="1636" r:id="rId250"/>
    <p:sldId id="1637" r:id="rId251"/>
    <p:sldId id="1638" r:id="rId252"/>
    <p:sldId id="1919" r:id="rId253"/>
    <p:sldId id="1920" r:id="rId254"/>
    <p:sldId id="1639" r:id="rId255"/>
    <p:sldId id="1640" r:id="rId256"/>
    <p:sldId id="1641" r:id="rId257"/>
    <p:sldId id="1642" r:id="rId258"/>
    <p:sldId id="1643" r:id="rId259"/>
    <p:sldId id="1644" r:id="rId260"/>
    <p:sldId id="1645" r:id="rId261"/>
    <p:sldId id="1646" r:id="rId262"/>
    <p:sldId id="1383" r:id="rId263"/>
    <p:sldId id="1647" r:id="rId264"/>
    <p:sldId id="1648" r:id="rId265"/>
    <p:sldId id="1649" r:id="rId266"/>
    <p:sldId id="1650" r:id="rId267"/>
    <p:sldId id="1651" r:id="rId268"/>
    <p:sldId id="1652" r:id="rId269"/>
    <p:sldId id="1653" r:id="rId270"/>
    <p:sldId id="1654" r:id="rId271"/>
    <p:sldId id="1655" r:id="rId272"/>
    <p:sldId id="1656" r:id="rId273"/>
    <p:sldId id="1657" r:id="rId274"/>
    <p:sldId id="1658" r:id="rId275"/>
    <p:sldId id="1660" r:id="rId276"/>
    <p:sldId id="1659" r:id="rId277"/>
    <p:sldId id="1661" r:id="rId278"/>
    <p:sldId id="1664" r:id="rId279"/>
    <p:sldId id="1665" r:id="rId280"/>
    <p:sldId id="1666" r:id="rId281"/>
    <p:sldId id="1667" r:id="rId282"/>
    <p:sldId id="1668" r:id="rId283"/>
    <p:sldId id="1669" r:id="rId284"/>
    <p:sldId id="1670" r:id="rId285"/>
    <p:sldId id="1671" r:id="rId286"/>
    <p:sldId id="1672" r:id="rId287"/>
    <p:sldId id="1673" r:id="rId288"/>
    <p:sldId id="1674" r:id="rId289"/>
    <p:sldId id="1675" r:id="rId290"/>
    <p:sldId id="1662" r:id="rId291"/>
    <p:sldId id="1676" r:id="rId292"/>
    <p:sldId id="1677" r:id="rId293"/>
    <p:sldId id="1678" r:id="rId294"/>
    <p:sldId id="1679" r:id="rId295"/>
    <p:sldId id="1680" r:id="rId296"/>
    <p:sldId id="1681" r:id="rId297"/>
    <p:sldId id="1682" r:id="rId298"/>
    <p:sldId id="1663" r:id="rId299"/>
    <p:sldId id="1683" r:id="rId300"/>
    <p:sldId id="1684" r:id="rId301"/>
    <p:sldId id="1685" r:id="rId302"/>
    <p:sldId id="1686" r:id="rId303"/>
    <p:sldId id="1687" r:id="rId304"/>
    <p:sldId id="1688" r:id="rId305"/>
    <p:sldId id="1689" r:id="rId306"/>
    <p:sldId id="1690" r:id="rId307"/>
    <p:sldId id="1691" r:id="rId308"/>
    <p:sldId id="1692" r:id="rId309"/>
    <p:sldId id="1693" r:id="rId310"/>
    <p:sldId id="1694" r:id="rId311"/>
    <p:sldId id="1695" r:id="rId312"/>
    <p:sldId id="1696" r:id="rId313"/>
    <p:sldId id="1697" r:id="rId314"/>
    <p:sldId id="1698" r:id="rId315"/>
    <p:sldId id="1699" r:id="rId316"/>
    <p:sldId id="1700" r:id="rId317"/>
    <p:sldId id="1384" r:id="rId318"/>
    <p:sldId id="1701" r:id="rId319"/>
    <p:sldId id="1702" r:id="rId320"/>
    <p:sldId id="1703" r:id="rId321"/>
    <p:sldId id="1704" r:id="rId322"/>
    <p:sldId id="1705" r:id="rId323"/>
    <p:sldId id="1706" r:id="rId324"/>
    <p:sldId id="1707" r:id="rId325"/>
    <p:sldId id="1708" r:id="rId326"/>
    <p:sldId id="1709" r:id="rId327"/>
    <p:sldId id="1710" r:id="rId328"/>
    <p:sldId id="1712" r:id="rId329"/>
    <p:sldId id="1713" r:id="rId330"/>
    <p:sldId id="1715" r:id="rId331"/>
    <p:sldId id="1716" r:id="rId332"/>
    <p:sldId id="1717" r:id="rId333"/>
    <p:sldId id="1718" r:id="rId334"/>
    <p:sldId id="1719" r:id="rId335"/>
    <p:sldId id="1457" r:id="rId336"/>
    <p:sldId id="1721" r:id="rId337"/>
    <p:sldId id="1722" r:id="rId338"/>
    <p:sldId id="1724" r:id="rId339"/>
    <p:sldId id="1725" r:id="rId340"/>
    <p:sldId id="1726" r:id="rId341"/>
    <p:sldId id="1728" r:id="rId342"/>
    <p:sldId id="1729" r:id="rId343"/>
    <p:sldId id="1730" r:id="rId344"/>
    <p:sldId id="1731" r:id="rId345"/>
    <p:sldId id="1733" r:id="rId346"/>
    <p:sldId id="1734" r:id="rId347"/>
    <p:sldId id="1735" r:id="rId348"/>
    <p:sldId id="1736" r:id="rId349"/>
    <p:sldId id="1458" r:id="rId350"/>
    <p:sldId id="1738" r:id="rId351"/>
    <p:sldId id="1739" r:id="rId352"/>
    <p:sldId id="1740" r:id="rId353"/>
    <p:sldId id="1741" r:id="rId354"/>
    <p:sldId id="1742" r:id="rId355"/>
    <p:sldId id="1744" r:id="rId356"/>
    <p:sldId id="1745" r:id="rId357"/>
    <p:sldId id="1746" r:id="rId358"/>
    <p:sldId id="1748" r:id="rId359"/>
    <p:sldId id="1749" r:id="rId360"/>
    <p:sldId id="1750" r:id="rId361"/>
    <p:sldId id="1751" r:id="rId362"/>
    <p:sldId id="1752" r:id="rId363"/>
    <p:sldId id="1754" r:id="rId364"/>
    <p:sldId id="1755" r:id="rId365"/>
    <p:sldId id="1756" r:id="rId366"/>
    <p:sldId id="1758" r:id="rId367"/>
    <p:sldId id="1759" r:id="rId368"/>
    <p:sldId id="1760" r:id="rId369"/>
    <p:sldId id="1459" r:id="rId370"/>
    <p:sldId id="1461" r:id="rId371"/>
    <p:sldId id="1462" r:id="rId372"/>
    <p:sldId id="1463" r:id="rId373"/>
    <p:sldId id="1464" r:id="rId374"/>
    <p:sldId id="1465" r:id="rId375"/>
    <p:sldId id="1466" r:id="rId376"/>
    <p:sldId id="1467" r:id="rId377"/>
    <p:sldId id="1468" r:id="rId378"/>
    <p:sldId id="1469" r:id="rId379"/>
    <p:sldId id="1470" r:id="rId380"/>
    <p:sldId id="1471" r:id="rId381"/>
    <p:sldId id="1472" r:id="rId382"/>
    <p:sldId id="1473" r:id="rId383"/>
    <p:sldId id="1385" r:id="rId384"/>
    <p:sldId id="1763" r:id="rId385"/>
    <p:sldId id="1764" r:id="rId386"/>
    <p:sldId id="1765" r:id="rId387"/>
    <p:sldId id="1766" r:id="rId388"/>
    <p:sldId id="1767" r:id="rId389"/>
    <p:sldId id="1768" r:id="rId390"/>
    <p:sldId id="1769" r:id="rId391"/>
    <p:sldId id="1770" r:id="rId392"/>
    <p:sldId id="1771" r:id="rId393"/>
    <p:sldId id="1772" r:id="rId394"/>
    <p:sldId id="1773" r:id="rId395"/>
    <p:sldId id="1774" r:id="rId396"/>
    <p:sldId id="1775" r:id="rId397"/>
    <p:sldId id="1776" r:id="rId398"/>
    <p:sldId id="1778" r:id="rId399"/>
    <p:sldId id="1779" r:id="rId400"/>
    <p:sldId id="1780" r:id="rId401"/>
    <p:sldId id="1781" r:id="rId402"/>
    <p:sldId id="1782" r:id="rId403"/>
    <p:sldId id="1783" r:id="rId404"/>
    <p:sldId id="1784" r:id="rId405"/>
    <p:sldId id="1785" r:id="rId406"/>
    <p:sldId id="1786" r:id="rId407"/>
    <p:sldId id="1787" r:id="rId408"/>
    <p:sldId id="1788" r:id="rId409"/>
    <p:sldId id="1789" r:id="rId410"/>
    <p:sldId id="1790" r:id="rId411"/>
    <p:sldId id="1777" r:id="rId412"/>
    <p:sldId id="1791" r:id="rId413"/>
    <p:sldId id="1792" r:id="rId414"/>
    <p:sldId id="1793" r:id="rId415"/>
    <p:sldId id="1794" r:id="rId416"/>
    <p:sldId id="1795" r:id="rId417"/>
    <p:sldId id="1796" r:id="rId418"/>
    <p:sldId id="1797" r:id="rId419"/>
    <p:sldId id="1798" r:id="rId420"/>
    <p:sldId id="1388" r:id="rId421"/>
    <p:sldId id="1799" r:id="rId422"/>
    <p:sldId id="1921" r:id="rId423"/>
    <p:sldId id="1922" r:id="rId424"/>
    <p:sldId id="1803" r:id="rId425"/>
    <p:sldId id="1804" r:id="rId426"/>
    <p:sldId id="1805" r:id="rId427"/>
    <p:sldId id="1806" r:id="rId428"/>
    <p:sldId id="1807" r:id="rId429"/>
    <p:sldId id="1800" r:id="rId430"/>
    <p:sldId id="1808" r:id="rId431"/>
    <p:sldId id="1809" r:id="rId432"/>
    <p:sldId id="1810" r:id="rId433"/>
    <p:sldId id="1811" r:id="rId434"/>
    <p:sldId id="1812" r:id="rId435"/>
    <p:sldId id="1813" r:id="rId436"/>
    <p:sldId id="1814" r:id="rId437"/>
    <p:sldId id="1815" r:id="rId438"/>
    <p:sldId id="1801" r:id="rId439"/>
    <p:sldId id="1816" r:id="rId440"/>
    <p:sldId id="1817" r:id="rId441"/>
    <p:sldId id="1818" r:id="rId442"/>
    <p:sldId id="1819" r:id="rId443"/>
    <p:sldId id="1820" r:id="rId444"/>
    <p:sldId id="1821" r:id="rId445"/>
    <p:sldId id="1822" r:id="rId446"/>
    <p:sldId id="1823" r:id="rId447"/>
    <p:sldId id="1824" r:id="rId448"/>
    <p:sldId id="1825" r:id="rId449"/>
    <p:sldId id="1802" r:id="rId450"/>
    <p:sldId id="1826" r:id="rId451"/>
    <p:sldId id="1827" r:id="rId452"/>
    <p:sldId id="1828" r:id="rId453"/>
    <p:sldId id="1829" r:id="rId454"/>
    <p:sldId id="1830" r:id="rId455"/>
    <p:sldId id="1831" r:id="rId456"/>
    <p:sldId id="1832" r:id="rId457"/>
    <p:sldId id="1833" r:id="rId458"/>
    <p:sldId id="1834" r:id="rId459"/>
    <p:sldId id="1835" r:id="rId460"/>
    <p:sldId id="1836" r:id="rId461"/>
    <p:sldId id="1837" r:id="rId462"/>
    <p:sldId id="1838" r:id="rId463"/>
    <p:sldId id="1387" r:id="rId464"/>
    <p:sldId id="1842" r:id="rId465"/>
    <p:sldId id="1843" r:id="rId466"/>
    <p:sldId id="1844" r:id="rId467"/>
    <p:sldId id="1845" r:id="rId468"/>
    <p:sldId id="1846" r:id="rId469"/>
    <p:sldId id="1847" r:id="rId470"/>
    <p:sldId id="1848" r:id="rId471"/>
    <p:sldId id="1849" r:id="rId472"/>
    <p:sldId id="1850" r:id="rId473"/>
    <p:sldId id="1851" r:id="rId474"/>
    <p:sldId id="1852" r:id="rId475"/>
    <p:sldId id="1853" r:id="rId476"/>
    <p:sldId id="1839" r:id="rId477"/>
    <p:sldId id="1854" r:id="rId478"/>
    <p:sldId id="1855" r:id="rId479"/>
    <p:sldId id="1856" r:id="rId480"/>
    <p:sldId id="1857" r:id="rId481"/>
    <p:sldId id="1858" r:id="rId482"/>
    <p:sldId id="1859" r:id="rId483"/>
    <p:sldId id="1860" r:id="rId484"/>
    <p:sldId id="1861" r:id="rId485"/>
    <p:sldId id="1862" r:id="rId486"/>
    <p:sldId id="1863" r:id="rId487"/>
    <p:sldId id="1840" r:id="rId488"/>
    <p:sldId id="1864" r:id="rId489"/>
    <p:sldId id="1865" r:id="rId490"/>
    <p:sldId id="1866" r:id="rId491"/>
    <p:sldId id="1868" r:id="rId492"/>
    <p:sldId id="1869" r:id="rId493"/>
    <p:sldId id="1870" r:id="rId494"/>
    <p:sldId id="1871" r:id="rId495"/>
    <p:sldId id="1872" r:id="rId496"/>
    <p:sldId id="1873" r:id="rId497"/>
    <p:sldId id="1874" r:id="rId498"/>
    <p:sldId id="1841" r:id="rId499"/>
    <p:sldId id="1875" r:id="rId500"/>
    <p:sldId id="1876" r:id="rId501"/>
    <p:sldId id="1877" r:id="rId502"/>
    <p:sldId id="1878" r:id="rId503"/>
    <p:sldId id="1879" r:id="rId504"/>
    <p:sldId id="1880" r:id="rId505"/>
    <p:sldId id="1881" r:id="rId506"/>
    <p:sldId id="1882" r:id="rId507"/>
    <p:sldId id="1883" r:id="rId508"/>
    <p:sldId id="1884" r:id="rId509"/>
    <p:sldId id="1885" r:id="rId510"/>
    <p:sldId id="1389" r:id="rId511"/>
    <p:sldId id="1886" r:id="rId512"/>
    <p:sldId id="1888" r:id="rId513"/>
    <p:sldId id="1889" r:id="rId514"/>
    <p:sldId id="1890" r:id="rId515"/>
    <p:sldId id="1891" r:id="rId516"/>
    <p:sldId id="1892" r:id="rId517"/>
    <p:sldId id="1893" r:id="rId518"/>
    <p:sldId id="1894" r:id="rId519"/>
    <p:sldId id="1895" r:id="rId520"/>
    <p:sldId id="1897" r:id="rId521"/>
    <p:sldId id="1898" r:id="rId522"/>
    <p:sldId id="1896" r:id="rId523"/>
    <p:sldId id="1899" r:id="rId524"/>
    <p:sldId id="1900" r:id="rId525"/>
    <p:sldId id="1901" r:id="rId526"/>
    <p:sldId id="1887" r:id="rId527"/>
    <p:sldId id="1902" r:id="rId528"/>
    <p:sldId id="1903" r:id="rId529"/>
    <p:sldId id="1904" r:id="rId530"/>
    <p:sldId id="1906" r:id="rId531"/>
    <p:sldId id="1907" r:id="rId532"/>
    <p:sldId id="1908" r:id="rId533"/>
    <p:sldId id="1909" r:id="rId534"/>
    <p:sldId id="1910" r:id="rId535"/>
    <p:sldId id="1911" r:id="rId536"/>
    <p:sldId id="1912" r:id="rId537"/>
    <p:sldId id="1913" r:id="rId538"/>
    <p:sldId id="1914" r:id="rId539"/>
    <p:sldId id="1916" r:id="rId540"/>
  </p:sldIdLst>
  <p:sldSz cx="10440988" cy="6858000"/>
  <p:notesSz cx="6797675" cy="9926638"/>
  <p:embeddedFontLst>
    <p:embeddedFont>
      <p:font typeface="Candara" panose="020E0502030303020204" pitchFamily="34" charset="0"/>
      <p:regular r:id="rId543"/>
      <p:bold r:id="rId544"/>
      <p:italic r:id="rId545"/>
      <p:boldItalic r:id="rId546"/>
    </p:embeddedFont>
    <p:embeddedFont>
      <p:font typeface="Consolas" panose="020B0609020204030204" pitchFamily="49" charset="0"/>
      <p:regular r:id="rId547"/>
      <p:bold r:id="rId548"/>
      <p:italic r:id="rId549"/>
      <p:boldItalic r:id="rId550"/>
    </p:embeddedFont>
    <p:embeddedFont>
      <p:font typeface="Microsoft Sans Serif" panose="020B0604020202020204" pitchFamily="34" charset="0"/>
      <p:regular r:id="rId551"/>
    </p:embeddedFont>
    <p:embeddedFont>
      <p:font typeface="고도 M" panose="02000503000000020004" pitchFamily="2" charset="-127"/>
      <p:regular r:id="rId552"/>
    </p:embeddedFont>
    <p:embeddedFont>
      <p:font typeface="나눔스퀘어 ExtraBold" panose="020B0600000101010101" pitchFamily="50" charset="-127"/>
      <p:bold r:id="rId553"/>
    </p:embeddedFont>
    <p:embeddedFont>
      <p:font typeface="맑은 고딕" panose="020B0503020000020004" pitchFamily="50" charset="-127"/>
      <p:regular r:id="rId554"/>
      <p:bold r:id="rId555"/>
    </p:embeddedFont>
    <p:embeddedFont>
      <p:font typeface="맑은 고딕" panose="020B0503020000020004" pitchFamily="50" charset="-127"/>
      <p:regular r:id="rId554"/>
      <p:bold r:id="rId55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13" d="100"/>
          <a:sy n="113" d="100"/>
        </p:scale>
        <p:origin x="1000" y="7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handoutMaster" Target="handoutMasters/handoutMaster1.xml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font" Target="fonts/font11.fntdata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2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555" Type="http://schemas.openxmlformats.org/officeDocument/2006/relationships/font" Target="fonts/font13.fntdata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slide" Target="slides/slide533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4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557" Type="http://schemas.openxmlformats.org/officeDocument/2006/relationships/presProps" Target="presProps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slide" Target="slides/slide535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6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559" Type="http://schemas.openxmlformats.org/officeDocument/2006/relationships/theme" Target="theme/theme1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slide" Target="slides/slide537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font" Target="fonts/font8.fntdata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font" Target="fonts/font10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1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554" Type="http://schemas.openxmlformats.org/officeDocument/2006/relationships/font" Target="fonts/font12.fntdata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slide" Target="slides/slide532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3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556" Type="http://schemas.openxmlformats.org/officeDocument/2006/relationships/commentAuthors" Target="commentAuthor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slide" Target="slides/slide534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5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558" Type="http://schemas.openxmlformats.org/officeDocument/2006/relationships/viewProps" Target="viewProps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slide" Target="slides/slide536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font" Target="fonts/font7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560" Type="http://schemas.openxmlformats.org/officeDocument/2006/relationships/tableStyles" Target="tableStyles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slide" Target="slides/slide538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font" Target="fonts/font9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399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4402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79698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14575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68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1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5" y="901054"/>
            <a:ext cx="3868236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A4172F-04D7-4431-855F-FD4F5E9D396F}"/>
              </a:ext>
            </a:extLst>
          </p:cNvPr>
          <p:cNvSpPr/>
          <p:nvPr/>
        </p:nvSpPr>
        <p:spPr>
          <a:xfrm>
            <a:off x="7478889" y="1467556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Base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E50A6E-7431-4270-9CCD-514460CD8860}"/>
              </a:ext>
            </a:extLst>
          </p:cNvPr>
          <p:cNvSpPr/>
          <p:nvPr/>
        </p:nvSpPr>
        <p:spPr>
          <a:xfrm>
            <a:off x="7478888" y="1869193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C89E55-C21B-4C22-A10E-9376F8437C68}"/>
              </a:ext>
            </a:extLst>
          </p:cNvPr>
          <p:cNvSpPr/>
          <p:nvPr/>
        </p:nvSpPr>
        <p:spPr>
          <a:xfrm>
            <a:off x="6321777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F9D28-5310-49DF-A679-818E549B1E8A}"/>
              </a:ext>
            </a:extLst>
          </p:cNvPr>
          <p:cNvSpPr/>
          <p:nvPr/>
        </p:nvSpPr>
        <p:spPr>
          <a:xfrm>
            <a:off x="6321776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0E9E2-7D13-416F-B87A-7FC11C7AE3F2}"/>
              </a:ext>
            </a:extLst>
          </p:cNvPr>
          <p:cNvSpPr/>
          <p:nvPr/>
        </p:nvSpPr>
        <p:spPr>
          <a:xfrm>
            <a:off x="8822266" y="2782712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158C0-5AFC-4255-A83A-DC012B111B5A}"/>
              </a:ext>
            </a:extLst>
          </p:cNvPr>
          <p:cNvSpPr/>
          <p:nvPr/>
        </p:nvSpPr>
        <p:spPr>
          <a:xfrm>
            <a:off x="8822265" y="3184349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03BC4D8-ED3B-4D61-B8ED-07B57411D099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6900333" y="2270830"/>
            <a:ext cx="1157111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C6E530-31F2-494F-A9AD-94995A4F315E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8057444" y="2270830"/>
            <a:ext cx="1343378" cy="511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0AE9F-83F2-4D36-9A6F-97213C4DFD6C}"/>
              </a:ext>
            </a:extLst>
          </p:cNvPr>
          <p:cNvSpPr/>
          <p:nvPr/>
        </p:nvSpPr>
        <p:spPr>
          <a:xfrm>
            <a:off x="7505698" y="4139143"/>
            <a:ext cx="1157111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F59F68-CEBF-4D86-94B8-27FB51105333}"/>
              </a:ext>
            </a:extLst>
          </p:cNvPr>
          <p:cNvSpPr/>
          <p:nvPr/>
        </p:nvSpPr>
        <p:spPr>
          <a:xfrm>
            <a:off x="7505697" y="4540780"/>
            <a:ext cx="1157111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B108CB-D123-498A-8FAD-5861534CF85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flipH="1" flipV="1">
            <a:off x="6900332" y="3585986"/>
            <a:ext cx="1183922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9AA1A0-B7C3-491A-9AF6-4933C5997126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8084254" y="3585986"/>
            <a:ext cx="1316567" cy="55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1089967"/>
            <a:ext cx="4780642" cy="1879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Car(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run(self):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5AC02C-0B36-4904-BEFA-A994EDC883ED}"/>
              </a:ext>
            </a:extLst>
          </p:cNvPr>
          <p:cNvSpPr/>
          <p:nvPr/>
        </p:nvSpPr>
        <p:spPr>
          <a:xfrm>
            <a:off x="6965245" y="1089967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00361B-0E6A-437E-8A50-1BCA01D6BA6F}"/>
              </a:ext>
            </a:extLst>
          </p:cNvPr>
          <p:cNvSpPr/>
          <p:nvPr/>
        </p:nvSpPr>
        <p:spPr>
          <a:xfrm>
            <a:off x="6965245" y="1491604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86E55-A1E8-4996-ABFF-8856F688529B}"/>
              </a:ext>
            </a:extLst>
          </p:cNvPr>
          <p:cNvSpPr/>
          <p:nvPr/>
        </p:nvSpPr>
        <p:spPr>
          <a:xfrm>
            <a:off x="6965245" y="2370376"/>
            <a:ext cx="1450622" cy="4016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B00318-B3FF-4F04-9B8B-930DD360B1C9}"/>
              </a:ext>
            </a:extLst>
          </p:cNvPr>
          <p:cNvSpPr/>
          <p:nvPr/>
        </p:nvSpPr>
        <p:spPr>
          <a:xfrm>
            <a:off x="6965245" y="2772013"/>
            <a:ext cx="1450622" cy="40163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440843-CB09-4086-82EC-F4DAB7AABF7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7690556" y="1893241"/>
            <a:ext cx="0" cy="47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6" y="1111911"/>
            <a:ext cx="7947067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 = True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enable_tracing: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callf(*args,**kwargs):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 open("debug.log","a") as debug_log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debug_log.write("Calling %s: %s, %s\n"%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(func.__name__,args,kwargs))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 = func(*args,**kwargs)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debug_log.write("%s returned %d\n"%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(func.__name__,r))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callf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foo(a,b,c,d,e):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a+b+c+d+e</a:t>
            </a:r>
          </a:p>
          <a:p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foo(1,2,3,4,5)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09"/>
            <a:ext cx="7461844" cy="147442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returned 10000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foo: (1, 2, 3, 4, 5),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 returned 15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17479330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547511" y="102164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2404533" y="20094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2404532" y="24710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1346858" y="20094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960533" y="24710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2707397" y="15155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256145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211689" y="279964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211688" y="326130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154014" y="2799643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67689" y="3261309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514553" y="2305754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5220494" y="372297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5220493" y="418463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364582" y="3246478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296054" y="373780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296053" y="419946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440142" y="326130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43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155244" y="33302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155243" y="37918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097569" y="33302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11244" y="37918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458108" y="28363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4943917" y="493653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4943916" y="539819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124798" y="584503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019477" y="495136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019476" y="541302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200358" y="585986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45B93-6007-4CE5-BC4F-F5A5C45D659C}"/>
              </a:ext>
            </a:extLst>
          </p:cNvPr>
          <p:cNvSpPr/>
          <p:nvPr/>
        </p:nvSpPr>
        <p:spPr>
          <a:xfrm>
            <a:off x="5374328" y="3791887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E19B4B-182A-4032-9AF4-151288D4F51F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532488" y="4022720"/>
            <a:ext cx="841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133CBE-83D1-4641-8BED-5E7D6BFD2F41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5608164" y="4253552"/>
            <a:ext cx="24376" cy="682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384-33E0-4961-861D-4776FDD98351}"/>
              </a:ext>
            </a:extLst>
          </p:cNvPr>
          <p:cNvSpPr/>
          <p:nvPr/>
        </p:nvSpPr>
        <p:spPr>
          <a:xfrm>
            <a:off x="5829116" y="3791887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4A77F9-CACE-49D5-B0BE-5071D9C03453}"/>
              </a:ext>
            </a:extLst>
          </p:cNvPr>
          <p:cNvSpPr/>
          <p:nvPr/>
        </p:nvSpPr>
        <p:spPr>
          <a:xfrm>
            <a:off x="7113567" y="3791886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D6F608-84DE-4BDE-9209-F8157EF9803B}"/>
              </a:ext>
            </a:extLst>
          </p:cNvPr>
          <p:cNvSpPr/>
          <p:nvPr/>
        </p:nvSpPr>
        <p:spPr>
          <a:xfrm>
            <a:off x="7568355" y="3791886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6EEDAF-9601-4D0B-8A6F-A7ABDE3AD98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6296787" y="4022719"/>
            <a:ext cx="81678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3985ED-7487-4F14-87BC-03094163BCD4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7347403" y="4253551"/>
            <a:ext cx="360697" cy="6978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2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 iter(self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63518-D6E1-4872-9B34-A597A2A8CA09}"/>
              </a:ext>
            </a:extLst>
          </p:cNvPr>
          <p:cNvSpPr txBox="1"/>
          <p:nvPr/>
        </p:nvSpPr>
        <p:spPr>
          <a:xfrm>
            <a:off x="286746" y="3823676"/>
            <a:ext cx="34387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child1.add_child(Node(3))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child1.add_child(Node(4))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child2.add_child(Node(5))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ch in root.depth_first():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print(ch, end=' ')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DA0110-F096-4549-8C53-9C80F21C3E49}"/>
              </a:ext>
            </a:extLst>
          </p:cNvPr>
          <p:cNvSpPr/>
          <p:nvPr/>
        </p:nvSpPr>
        <p:spPr>
          <a:xfrm>
            <a:off x="4544146" y="126680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7E56-8480-4E13-A594-A2323FF8A400}"/>
              </a:ext>
            </a:extLst>
          </p:cNvPr>
          <p:cNvSpPr/>
          <p:nvPr/>
        </p:nvSpPr>
        <p:spPr>
          <a:xfrm>
            <a:off x="4544146" y="157635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BD32-8EA6-4176-9AC6-9F8DFC667575}"/>
              </a:ext>
            </a:extLst>
          </p:cNvPr>
          <p:cNvSpPr txBox="1"/>
          <p:nvPr/>
        </p:nvSpPr>
        <p:spPr>
          <a:xfrm>
            <a:off x="3834965" y="1266808"/>
            <a:ext cx="665161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BE39-A3BD-4DDE-ADAF-E95EA7096712}"/>
              </a:ext>
            </a:extLst>
          </p:cNvPr>
          <p:cNvSpPr txBox="1"/>
          <p:nvPr/>
        </p:nvSpPr>
        <p:spPr>
          <a:xfrm>
            <a:off x="3575930" y="1576359"/>
            <a:ext cx="88444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B2F8-72F0-47E8-989B-E35F13D4B7CB}"/>
              </a:ext>
            </a:extLst>
          </p:cNvPr>
          <p:cNvSpPr txBox="1"/>
          <p:nvPr/>
        </p:nvSpPr>
        <p:spPr>
          <a:xfrm>
            <a:off x="4747219" y="935651"/>
            <a:ext cx="51048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F057A-FA37-444E-B932-6B7CAEF76074}"/>
              </a:ext>
            </a:extLst>
          </p:cNvPr>
          <p:cNvSpPr/>
          <p:nvPr/>
        </p:nvSpPr>
        <p:spPr>
          <a:xfrm>
            <a:off x="5422185" y="2999866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DCC9-4AAD-4344-972C-01944880111E}"/>
              </a:ext>
            </a:extLst>
          </p:cNvPr>
          <p:cNvSpPr/>
          <p:nvPr/>
        </p:nvSpPr>
        <p:spPr>
          <a:xfrm>
            <a:off x="5422185" y="3309417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99FB-4E5F-48A6-AED8-2B039CF060F0}"/>
              </a:ext>
            </a:extLst>
          </p:cNvPr>
          <p:cNvSpPr txBox="1"/>
          <p:nvPr/>
        </p:nvSpPr>
        <p:spPr>
          <a:xfrm>
            <a:off x="5543468" y="3609024"/>
            <a:ext cx="605014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EDBA6-21D7-4757-A8DC-D0B40354BFF1}"/>
              </a:ext>
            </a:extLst>
          </p:cNvPr>
          <p:cNvSpPr/>
          <p:nvPr/>
        </p:nvSpPr>
        <p:spPr>
          <a:xfrm>
            <a:off x="7611866" y="293011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1D706-AE72-4942-9C17-C6492FC3E20D}"/>
              </a:ext>
            </a:extLst>
          </p:cNvPr>
          <p:cNvSpPr/>
          <p:nvPr/>
        </p:nvSpPr>
        <p:spPr>
          <a:xfrm>
            <a:off x="7611866" y="323966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537-F317-4D50-B023-C250F114FA5D}"/>
              </a:ext>
            </a:extLst>
          </p:cNvPr>
          <p:cNvSpPr txBox="1"/>
          <p:nvPr/>
        </p:nvSpPr>
        <p:spPr>
          <a:xfrm>
            <a:off x="7733149" y="3539272"/>
            <a:ext cx="628169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82C3F-022E-4CE5-B67D-6D15AAD737BF}"/>
              </a:ext>
            </a:extLst>
          </p:cNvPr>
          <p:cNvSpPr/>
          <p:nvPr/>
        </p:nvSpPr>
        <p:spPr>
          <a:xfrm>
            <a:off x="6032063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62A2E-CE75-4D29-8A8B-5F036FC05E1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5467601" y="1731135"/>
            <a:ext cx="564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ACD8DE-43FE-404F-B4D4-FD1BE8685397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5883913" y="1885910"/>
            <a:ext cx="304939" cy="111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F063D-827D-4757-A797-A4350BC4FB3F}"/>
              </a:ext>
            </a:extLst>
          </p:cNvPr>
          <p:cNvSpPr/>
          <p:nvPr/>
        </p:nvSpPr>
        <p:spPr>
          <a:xfrm>
            <a:off x="6337002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10922-7C1F-422C-A711-50495418CDCA}"/>
              </a:ext>
            </a:extLst>
          </p:cNvPr>
          <p:cNvSpPr/>
          <p:nvPr/>
        </p:nvSpPr>
        <p:spPr>
          <a:xfrm>
            <a:off x="7198239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6C2F3-B45B-4376-A3C5-07FFF1079F38}"/>
              </a:ext>
            </a:extLst>
          </p:cNvPr>
          <p:cNvSpPr/>
          <p:nvPr/>
        </p:nvSpPr>
        <p:spPr>
          <a:xfrm>
            <a:off x="7503178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8B620E-F779-458E-ABB2-1B6CA1C414F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50580" y="173113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8DA3B8-A7B8-429F-94ED-ED9F6E2A4AE5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7355028" y="1885910"/>
            <a:ext cx="718566" cy="104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33C67-7606-4C04-89AF-C60B62985AED}"/>
              </a:ext>
            </a:extLst>
          </p:cNvPr>
          <p:cNvSpPr/>
          <p:nvPr/>
        </p:nvSpPr>
        <p:spPr>
          <a:xfrm>
            <a:off x="6786728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0E35B2-6A76-43A9-A114-CD37B2D889F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345641" y="3464193"/>
            <a:ext cx="441087" cy="817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3F3164-46EC-41B0-95ED-06FFD63D9118}"/>
              </a:ext>
            </a:extLst>
          </p:cNvPr>
          <p:cNvSpPr/>
          <p:nvPr/>
        </p:nvSpPr>
        <p:spPr>
          <a:xfrm>
            <a:off x="7091667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51478-B3C8-48FC-A916-9714EEB98BDB}"/>
              </a:ext>
            </a:extLst>
          </p:cNvPr>
          <p:cNvSpPr/>
          <p:nvPr/>
        </p:nvSpPr>
        <p:spPr>
          <a:xfrm>
            <a:off x="7952904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2FAC4-9677-445B-8162-F64A12919C92}"/>
              </a:ext>
            </a:extLst>
          </p:cNvPr>
          <p:cNvSpPr/>
          <p:nvPr/>
        </p:nvSpPr>
        <p:spPr>
          <a:xfrm>
            <a:off x="8257843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109C09-D5EE-4A9F-A2D2-985E703FF2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405245" y="428131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1D0484-DABA-460E-9658-0793648A8801}"/>
              </a:ext>
            </a:extLst>
          </p:cNvPr>
          <p:cNvSpPr/>
          <p:nvPr/>
        </p:nvSpPr>
        <p:spPr>
          <a:xfrm>
            <a:off x="9063601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8C62E3-F413-473E-87D7-8DB19F4C5C4C}"/>
              </a:ext>
            </a:extLst>
          </p:cNvPr>
          <p:cNvSpPr/>
          <p:nvPr/>
        </p:nvSpPr>
        <p:spPr>
          <a:xfrm>
            <a:off x="9368540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841C27-01C3-4947-9212-F5A33BDE2F16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8535322" y="3394441"/>
            <a:ext cx="528279" cy="886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F18A22-099B-471C-85BA-FEE5CC90784D}"/>
              </a:ext>
            </a:extLst>
          </p:cNvPr>
          <p:cNvSpPr/>
          <p:nvPr/>
        </p:nvSpPr>
        <p:spPr>
          <a:xfrm>
            <a:off x="658351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A173B-323F-4578-9E7A-567936ABF2B3}"/>
              </a:ext>
            </a:extLst>
          </p:cNvPr>
          <p:cNvSpPr/>
          <p:nvPr/>
        </p:nvSpPr>
        <p:spPr>
          <a:xfrm>
            <a:off x="658351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AFF25-2E0C-4A26-8D1F-2A450F0DE155}"/>
              </a:ext>
            </a:extLst>
          </p:cNvPr>
          <p:cNvSpPr/>
          <p:nvPr/>
        </p:nvSpPr>
        <p:spPr>
          <a:xfrm>
            <a:off x="785242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37A2C-FBA8-4946-88E0-66511C12627F}"/>
              </a:ext>
            </a:extLst>
          </p:cNvPr>
          <p:cNvSpPr/>
          <p:nvPr/>
        </p:nvSpPr>
        <p:spPr>
          <a:xfrm>
            <a:off x="785242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98CB2B-603C-42CB-A60F-903190D4424E}"/>
              </a:ext>
            </a:extLst>
          </p:cNvPr>
          <p:cNvSpPr/>
          <p:nvPr/>
        </p:nvSpPr>
        <p:spPr>
          <a:xfrm>
            <a:off x="9167576" y="501123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5F3111-362A-4037-8A63-4CB2AE167F02}"/>
              </a:ext>
            </a:extLst>
          </p:cNvPr>
          <p:cNvSpPr/>
          <p:nvPr/>
        </p:nvSpPr>
        <p:spPr>
          <a:xfrm>
            <a:off x="9167576" y="532078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27DD98-C650-4288-9B3E-AD570C88C3EF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943517" y="4436090"/>
            <a:ext cx="101722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AA1B97-7E6F-41BE-AAAC-E7FE7853BE1C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>
            <a:off x="8109693" y="4436090"/>
            <a:ext cx="204456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2E009-DDD6-4BF8-8D98-C92F3E6BCBD1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9220390" y="4436090"/>
            <a:ext cx="408914" cy="5751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6B5766A-0CD0-41F5-89EA-165C5E3F8C29}"/>
              </a:ext>
            </a:extLst>
          </p:cNvPr>
          <p:cNvSpPr txBox="1"/>
          <p:nvPr/>
        </p:nvSpPr>
        <p:spPr>
          <a:xfrm>
            <a:off x="-192645" y="2290435"/>
            <a:ext cx="444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depth_first(self):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c.depth_first()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C6CFA-6B04-4C15-8A07-0BFD209F8DB4}"/>
              </a:ext>
            </a:extLst>
          </p:cNvPr>
          <p:cNvSpPr txBox="1"/>
          <p:nvPr/>
        </p:nvSpPr>
        <p:spPr>
          <a:xfrm>
            <a:off x="6068889" y="502797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662065-5F0F-4BEB-93E2-A5BDAA60AB9E}"/>
              </a:ext>
            </a:extLst>
          </p:cNvPr>
          <p:cNvSpPr txBox="1"/>
          <p:nvPr/>
        </p:nvSpPr>
        <p:spPr>
          <a:xfrm>
            <a:off x="4251850" y="6208944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4BBF8-1FD9-4553-857F-54271F85CD7C}"/>
              </a:ext>
            </a:extLst>
          </p:cNvPr>
          <p:cNvSpPr txBox="1"/>
          <p:nvPr/>
        </p:nvSpPr>
        <p:spPr>
          <a:xfrm>
            <a:off x="7902802" y="46701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83863-9DEF-4D9F-8F9E-9A6D13E8B4C2}"/>
              </a:ext>
            </a:extLst>
          </p:cNvPr>
          <p:cNvSpPr txBox="1"/>
          <p:nvPr/>
        </p:nvSpPr>
        <p:spPr>
          <a:xfrm>
            <a:off x="-77025" y="757704"/>
            <a:ext cx="725390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linehistory: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lines, histlen=3):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self.lines = lines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 = deque(maxlen=histlen)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__iter__(self):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lineno, line in enumerate(self.lines,1):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self.history.append((lineno, line))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yield line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clear(self):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self.history.clear()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 open('somefile.txt') as f: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lines = linehistory(f)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for line in lines:  #  i = iter(lines) -&gt; next(i)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if 'python' in line: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for lineno, hline in lines.history: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print('{}:{}'.format(lineno, hline), end='')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E488-38B8-4B97-984F-1D1EE302FC48}"/>
              </a:ext>
            </a:extLst>
          </p:cNvPr>
          <p:cNvSpPr txBox="1"/>
          <p:nvPr/>
        </p:nvSpPr>
        <p:spPr>
          <a:xfrm>
            <a:off x="7227714" y="1201682"/>
            <a:ext cx="2669320" cy="1415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When the tree is modified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new tree 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 restore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constrain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properties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recoloring can  python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984-09E4-4C29-903E-3355D8C58AFE}"/>
              </a:ext>
            </a:extLst>
          </p:cNvPr>
          <p:cNvSpPr txBox="1"/>
          <p:nvPr/>
        </p:nvSpPr>
        <p:spPr>
          <a:xfrm>
            <a:off x="6961925" y="84455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self.lines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B26E4B-F5FC-4FFC-9BAD-C029658099B2}"/>
              </a:ext>
            </a:extLst>
          </p:cNvPr>
          <p:cNvSpPr/>
          <p:nvPr/>
        </p:nvSpPr>
        <p:spPr>
          <a:xfrm>
            <a:off x="6906090" y="2384580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4E239-C393-4554-8311-FCAE2B87C187}"/>
              </a:ext>
            </a:extLst>
          </p:cNvPr>
          <p:cNvSpPr txBox="1"/>
          <p:nvPr/>
        </p:nvSpPr>
        <p:spPr>
          <a:xfrm>
            <a:off x="7227714" y="2920148"/>
            <a:ext cx="3464410" cy="11695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(4, 'constrain python')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(5, 'The properties')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(6, 'recoloring can  python')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45F7-4D57-4177-98D0-6C598EE2496F}"/>
              </a:ext>
            </a:extLst>
          </p:cNvPr>
          <p:cNvSpPr txBox="1"/>
          <p:nvPr/>
        </p:nvSpPr>
        <p:spPr>
          <a:xfrm>
            <a:off x="7025936" y="2674726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self.history, maxlen=3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D1B0-DA34-4E4C-8C97-71423E22D603}"/>
              </a:ext>
            </a:extLst>
          </p:cNvPr>
          <p:cNvSpPr txBox="1"/>
          <p:nvPr/>
        </p:nvSpPr>
        <p:spPr>
          <a:xfrm>
            <a:off x="7227714" y="4278139"/>
            <a:ext cx="3066865" cy="18158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1:'When the tree is modified'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3:'to restore'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5:'The properties'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6:'recoloring can  python'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C64F4D-32EB-4E12-A5C0-8526521AD350}"/>
              </a:ext>
            </a:extLst>
          </p:cNvPr>
          <p:cNvSpPr/>
          <p:nvPr/>
        </p:nvSpPr>
        <p:spPr>
          <a:xfrm>
            <a:off x="6805972" y="2867938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5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EB0D3C-5CE5-492D-A077-4DCD1A5F2B4E}"/>
              </a:ext>
            </a:extLst>
          </p:cNvPr>
          <p:cNvSpPr/>
          <p:nvPr/>
        </p:nvSpPr>
        <p:spPr>
          <a:xfrm>
            <a:off x="1608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63DC2F-9B42-4261-A46C-A4C45473FB3F}"/>
              </a:ext>
            </a:extLst>
          </p:cNvPr>
          <p:cNvSpPr/>
          <p:nvPr/>
        </p:nvSpPr>
        <p:spPr>
          <a:xfrm>
            <a:off x="21674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6C5288-E8EE-4A75-AE77-44FE521A8256}"/>
              </a:ext>
            </a:extLst>
          </p:cNvPr>
          <p:cNvSpPr/>
          <p:nvPr/>
        </p:nvSpPr>
        <p:spPr>
          <a:xfrm>
            <a:off x="27262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528AA8-5AF1-4B23-88E0-7546D1636CA4}"/>
              </a:ext>
            </a:extLst>
          </p:cNvPr>
          <p:cNvSpPr/>
          <p:nvPr/>
        </p:nvSpPr>
        <p:spPr>
          <a:xfrm>
            <a:off x="32850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CAE10F-71E1-48FC-A6FC-76E0BA4C6AD4}"/>
              </a:ext>
            </a:extLst>
          </p:cNvPr>
          <p:cNvSpPr/>
          <p:nvPr/>
        </p:nvSpPr>
        <p:spPr>
          <a:xfrm>
            <a:off x="38438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6DDBF8-724C-4585-B16F-E40F9085E225}"/>
              </a:ext>
            </a:extLst>
          </p:cNvPr>
          <p:cNvSpPr/>
          <p:nvPr/>
        </p:nvSpPr>
        <p:spPr>
          <a:xfrm>
            <a:off x="4402667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186620-5D20-437F-AE5D-22FD3571C7D3}"/>
              </a:ext>
            </a:extLst>
          </p:cNvPr>
          <p:cNvSpPr/>
          <p:nvPr/>
        </p:nvSpPr>
        <p:spPr>
          <a:xfrm>
            <a:off x="5305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AEF6E-C9C3-456F-A530-E417AB6190FA}"/>
              </a:ext>
            </a:extLst>
          </p:cNvPr>
          <p:cNvSpPr/>
          <p:nvPr/>
        </p:nvSpPr>
        <p:spPr>
          <a:xfrm>
            <a:off x="58645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E0DE15-05A2-4198-9BCB-A920787EF0B8}"/>
              </a:ext>
            </a:extLst>
          </p:cNvPr>
          <p:cNvSpPr/>
          <p:nvPr/>
        </p:nvSpPr>
        <p:spPr>
          <a:xfrm>
            <a:off x="64233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11D80-6E57-4639-B33F-BB7600D639ED}"/>
              </a:ext>
            </a:extLst>
          </p:cNvPr>
          <p:cNvSpPr/>
          <p:nvPr/>
        </p:nvSpPr>
        <p:spPr>
          <a:xfrm>
            <a:off x="69821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3758F6-D01F-4E5A-A8B0-0BF6F28E4341}"/>
              </a:ext>
            </a:extLst>
          </p:cNvPr>
          <p:cNvSpPr/>
          <p:nvPr/>
        </p:nvSpPr>
        <p:spPr>
          <a:xfrm>
            <a:off x="75409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DF5881-A912-4E0A-B53C-F2FF52A42F6C}"/>
              </a:ext>
            </a:extLst>
          </p:cNvPr>
          <p:cNvSpPr/>
          <p:nvPr/>
        </p:nvSpPr>
        <p:spPr>
          <a:xfrm>
            <a:off x="8099778" y="1292578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2272-78F6-4273-A1B9-69922B7163D8}"/>
              </a:ext>
            </a:extLst>
          </p:cNvPr>
          <p:cNvSpPr/>
          <p:nvPr/>
        </p:nvSpPr>
        <p:spPr>
          <a:xfrm>
            <a:off x="8658578" y="1292578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65209-572D-4CC0-8D9E-7B9C7F8F2963}"/>
              </a:ext>
            </a:extLst>
          </p:cNvPr>
          <p:cNvSpPr txBox="1"/>
          <p:nvPr/>
        </p:nvSpPr>
        <p:spPr>
          <a:xfrm>
            <a:off x="4961926" y="138065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42D44-DD3F-44AA-A0C8-118D6EEB8DF3}"/>
              </a:ext>
            </a:extLst>
          </p:cNvPr>
          <p:cNvSpPr/>
          <p:nvPr/>
        </p:nvSpPr>
        <p:spPr>
          <a:xfrm>
            <a:off x="1608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83E4B0-1C0E-410B-84E6-C0088B44E854}"/>
              </a:ext>
            </a:extLst>
          </p:cNvPr>
          <p:cNvSpPr/>
          <p:nvPr/>
        </p:nvSpPr>
        <p:spPr>
          <a:xfrm>
            <a:off x="21674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E09BF0-A334-4624-B4AA-2AAAC69E7C63}"/>
              </a:ext>
            </a:extLst>
          </p:cNvPr>
          <p:cNvSpPr/>
          <p:nvPr/>
        </p:nvSpPr>
        <p:spPr>
          <a:xfrm>
            <a:off x="27262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933C3-B4EA-4AC3-960C-360219AA595C}"/>
              </a:ext>
            </a:extLst>
          </p:cNvPr>
          <p:cNvSpPr/>
          <p:nvPr/>
        </p:nvSpPr>
        <p:spPr>
          <a:xfrm>
            <a:off x="32850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10CBC5-6E40-4B19-ADAF-4B898ECFF72A}"/>
              </a:ext>
            </a:extLst>
          </p:cNvPr>
          <p:cNvSpPr/>
          <p:nvPr/>
        </p:nvSpPr>
        <p:spPr>
          <a:xfrm>
            <a:off x="38438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2B8CB5-5DBF-4A68-86DA-9E1246711BDE}"/>
              </a:ext>
            </a:extLst>
          </p:cNvPr>
          <p:cNvSpPr/>
          <p:nvPr/>
        </p:nvSpPr>
        <p:spPr>
          <a:xfrm>
            <a:off x="4402667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772898-4980-404C-B79F-24F051687676}"/>
              </a:ext>
            </a:extLst>
          </p:cNvPr>
          <p:cNvSpPr/>
          <p:nvPr/>
        </p:nvSpPr>
        <p:spPr>
          <a:xfrm>
            <a:off x="5305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50BF544-B783-4334-8230-D524F9F65EF8}"/>
              </a:ext>
            </a:extLst>
          </p:cNvPr>
          <p:cNvSpPr/>
          <p:nvPr/>
        </p:nvSpPr>
        <p:spPr>
          <a:xfrm>
            <a:off x="58645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A6BB3B-43CC-4399-BE3B-41623A7EA827}"/>
              </a:ext>
            </a:extLst>
          </p:cNvPr>
          <p:cNvSpPr/>
          <p:nvPr/>
        </p:nvSpPr>
        <p:spPr>
          <a:xfrm>
            <a:off x="64233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FBE605-18CB-4AAB-BFD0-0FEFB05B7243}"/>
              </a:ext>
            </a:extLst>
          </p:cNvPr>
          <p:cNvSpPr/>
          <p:nvPr/>
        </p:nvSpPr>
        <p:spPr>
          <a:xfrm>
            <a:off x="69821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270C3-1846-4E1B-B016-792262256F89}"/>
              </a:ext>
            </a:extLst>
          </p:cNvPr>
          <p:cNvSpPr/>
          <p:nvPr/>
        </p:nvSpPr>
        <p:spPr>
          <a:xfrm>
            <a:off x="75409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0811A3-276E-4CD4-9EFE-411356D82810}"/>
              </a:ext>
            </a:extLst>
          </p:cNvPr>
          <p:cNvSpPr/>
          <p:nvPr/>
        </p:nvSpPr>
        <p:spPr>
          <a:xfrm>
            <a:off x="8099778" y="20884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B1547A-C4ED-4FB6-B856-B24A0E52AA8D}"/>
              </a:ext>
            </a:extLst>
          </p:cNvPr>
          <p:cNvSpPr/>
          <p:nvPr/>
        </p:nvSpPr>
        <p:spPr>
          <a:xfrm>
            <a:off x="1608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DBC9FA-9103-4B00-BAD0-7DE4C4749F9E}"/>
              </a:ext>
            </a:extLst>
          </p:cNvPr>
          <p:cNvSpPr/>
          <p:nvPr/>
        </p:nvSpPr>
        <p:spPr>
          <a:xfrm>
            <a:off x="21674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5B5EDB-195D-40BC-9166-FC7ABB097F0E}"/>
              </a:ext>
            </a:extLst>
          </p:cNvPr>
          <p:cNvSpPr/>
          <p:nvPr/>
        </p:nvSpPr>
        <p:spPr>
          <a:xfrm>
            <a:off x="27262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EA9958-013F-4642-AABD-849D7FDDB971}"/>
              </a:ext>
            </a:extLst>
          </p:cNvPr>
          <p:cNvSpPr/>
          <p:nvPr/>
        </p:nvSpPr>
        <p:spPr>
          <a:xfrm>
            <a:off x="32850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E75C4-55D4-4CFC-A98C-23FD9EACD5B2}"/>
              </a:ext>
            </a:extLst>
          </p:cNvPr>
          <p:cNvSpPr/>
          <p:nvPr/>
        </p:nvSpPr>
        <p:spPr>
          <a:xfrm>
            <a:off x="38438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3349CD-8849-43A1-8423-AA05065B09AC}"/>
              </a:ext>
            </a:extLst>
          </p:cNvPr>
          <p:cNvSpPr/>
          <p:nvPr/>
        </p:nvSpPr>
        <p:spPr>
          <a:xfrm>
            <a:off x="4402667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7FB37B-4565-4DE5-A1F2-BF75E4973A82}"/>
              </a:ext>
            </a:extLst>
          </p:cNvPr>
          <p:cNvSpPr/>
          <p:nvPr/>
        </p:nvSpPr>
        <p:spPr>
          <a:xfrm>
            <a:off x="5305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798D07-A2DF-4068-8984-7C158FD74B38}"/>
              </a:ext>
            </a:extLst>
          </p:cNvPr>
          <p:cNvSpPr/>
          <p:nvPr/>
        </p:nvSpPr>
        <p:spPr>
          <a:xfrm>
            <a:off x="58645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0FE088-18E9-48CF-93FC-FCD3F3C5D0C0}"/>
              </a:ext>
            </a:extLst>
          </p:cNvPr>
          <p:cNvSpPr/>
          <p:nvPr/>
        </p:nvSpPr>
        <p:spPr>
          <a:xfrm>
            <a:off x="64233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3BE9A8-DE3D-4B71-97B9-EFE552B01113}"/>
              </a:ext>
            </a:extLst>
          </p:cNvPr>
          <p:cNvSpPr/>
          <p:nvPr/>
        </p:nvSpPr>
        <p:spPr>
          <a:xfrm>
            <a:off x="69821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86D1DE-FF25-42E6-9BE9-CC55C1C1D86E}"/>
              </a:ext>
            </a:extLst>
          </p:cNvPr>
          <p:cNvSpPr/>
          <p:nvPr/>
        </p:nvSpPr>
        <p:spPr>
          <a:xfrm>
            <a:off x="75409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D84A6C-BCB4-423B-8853-CD1C811A44B4}"/>
              </a:ext>
            </a:extLst>
          </p:cNvPr>
          <p:cNvSpPr/>
          <p:nvPr/>
        </p:nvSpPr>
        <p:spPr>
          <a:xfrm>
            <a:off x="8099778" y="3053645"/>
            <a:ext cx="558800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71EE62-9A52-4495-82AD-5987F35A6BF8}"/>
              </a:ext>
            </a:extLst>
          </p:cNvPr>
          <p:cNvSpPr/>
          <p:nvPr/>
        </p:nvSpPr>
        <p:spPr>
          <a:xfrm>
            <a:off x="1608666" y="4284135"/>
            <a:ext cx="2319867" cy="637822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(11-171%11)%10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CD8823-FEE7-4CAF-8994-DE283E100B84}"/>
              </a:ext>
            </a:extLst>
          </p:cNvPr>
          <p:cNvSpPr/>
          <p:nvPr/>
        </p:nvSpPr>
        <p:spPr>
          <a:xfrm>
            <a:off x="8658578" y="3053645"/>
            <a:ext cx="558800" cy="63782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88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74119</TotalTime>
  <Words>55572</Words>
  <Application>Microsoft Office PowerPoint</Application>
  <PresentationFormat>사용자 지정</PresentationFormat>
  <Paragraphs>8939</Paragraphs>
  <Slides>538</Slides>
  <Notes>536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538</vt:i4>
      </vt:variant>
    </vt:vector>
  </HeadingPairs>
  <TitlesOfParts>
    <vt:vector size="550" baseType="lpstr">
      <vt:lpstr>맑은 고딕</vt:lpstr>
      <vt:lpstr>Consolas</vt:lpstr>
      <vt:lpstr>굴림</vt:lpstr>
      <vt:lpstr>Candara</vt:lpstr>
      <vt:lpstr>고도 M</vt:lpstr>
      <vt:lpstr>Microsoft Sans Serif</vt:lpstr>
      <vt:lpstr>Wingdings</vt:lpstr>
      <vt:lpstr>맑은 고딕</vt:lpstr>
      <vt:lpstr>Arial</vt:lpstr>
      <vt:lpstr>나눔스퀘어 ExtraBold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3513</cp:revision>
  <dcterms:created xsi:type="dcterms:W3CDTF">2008-02-04T08:04:25Z</dcterms:created>
  <dcterms:modified xsi:type="dcterms:W3CDTF">2021-07-22T03:38:57Z</dcterms:modified>
</cp:coreProperties>
</file>